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736"/>
    <a:srgbClr val="006666"/>
    <a:srgbClr val="663300"/>
    <a:srgbClr val="CC6600"/>
    <a:srgbClr val="00BCB8"/>
    <a:srgbClr val="FF9933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>
        <p:scale>
          <a:sx n="72" d="100"/>
          <a:sy n="72" d="100"/>
        </p:scale>
        <p:origin x="-13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ame_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086"/>
            </a:avLst>
          </a:prstGeom>
          <a:blipFill dpi="0" rotWithShape="1">
            <a:blip r:embed="rId14" cstate="print">
              <a:alphaModFix amt="84000"/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85786" y="0"/>
            <a:ext cx="7143736" cy="6215082"/>
          </a:xfrm>
          <a:prstGeom prst="rect">
            <a:avLst/>
          </a:prstGeom>
          <a:blipFill dpi="0" rotWithShape="1">
            <a:blip r:embed="rId15"/>
            <a:srcRect/>
            <a:stretch>
              <a:fillRect l="15000" r="15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6611779"/>
            <a:ext cx="18806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© </a:t>
            </a: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Дегтярёва Юлия Владимировна</a:t>
            </a:r>
            <a:endParaRPr lang="ru-RU" sz="1000" b="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6480720" cy="71420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 чем дети будут помнить всегда.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r="1192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Слинькова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Петровна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3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8. Играть вместе.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дети любят играть, но взрослым эти забавы обычно кажутся неинтересными. Но нужно просто найти то, что будет приносить удовольствие всей семье - настольные игры, походы, рыбалка, отдых на природе, игровые виды спорта, езда на велосипеде, чтение, просмотр фильмов, любая деятельность, которая обеспечит веселое времяпровождение и объединит всех, создавая воспоминания, которые дети никогда не забудут.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6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9. Помнить о своих обещаниях.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Да, мы столько всего обещаем и так часто забываем это сделать… А жизнь детей состоит из моментов, и эти ситуации становятся очень болезненными для них… Поэтому все те мероприятия, которые исключительно важны для ребенка - собрания, дни рождения, репетиции, конкурсы, спортивные соревнования, конференции, не должны быть забыты родителями никогда! И для детей станет самым важным именно тот факт, что о нем помнят, не забыли…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3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10. Любить их.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Любовь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порождает любовь. Но мало просто сказать ребенку, что вы его любите и потом продолжить его игнорировать, пренебрегать его желаниями и рассказами, отмахиваться от просьб. Любовь нужно показывать. Потому что только любовь порождает любовь.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9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 чем дети будут помнить всегда.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Жизнь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человека состоит из миллионов воспоминаний детства, полученных в окружении семьи, друзей и просто разных людей, даже порой незнакомых. Да, далеко не все воспоминания вызывают улыбку, но все же среди них есть удивительно счастливые моменты, о которых мы будем помнить всегда. И если мы хотим, чтобы и у наших детей в будущем были такие воспоминания, то нам нужно делать не так уж и много: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1. Читать им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Да, это красиво уже само по себе, но в чтении ребенку есть и своя магия. Книги создают мир, частью которого становится каждый читающий. Поэтому не важно, сколько лет ребенку, нужно читать ему, читать вместе с ним, просто читать…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2. Слушать их.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современном сумасшедшем мире так легко сказать: «Подожди секунду, мне некогда!», а реальность такова, что ничего не изменится ни через секунду, ни даже через минуту, и ребенок так и остается без желаемого внимания. А когда мы вроде бы готовы выслушать, то ребенок уже или перехотел рассказывать или даже забыл, что хотел сказать. Дети просто хотят поделиться с родителями какими-то своими моментами. Да, для взрослых это все кажется неважным и ненужным, но для малышей это является приоритетным! Поэтому, прежде чем сказать ребенку подождать секунду, нужно подумать о том, что телефон, компьютер, социальные сети и телевизор не обидятся, не получат душевные травмы и ничего не забудут. А дети – да.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3. Обнимать их.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Неважно, маленькие мы или большие, но мы все нуждаемся в объятиях. Каждый ребенок индивидуален, кто-то хочет быть затисканным, кому-то одного объятия будет более чем достаточно, нужно просто обратить внимание на их потребности и не отказывать детям в них. Только не нужно спрашивать, обнять или нет! Скажите: «Я хочу тебя обнять!» и обнимайте. Объятия это символ не только любви, но еще и уверенности, защиты и просто счастья.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4. Создавать семейные традиции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Например, устраивать раз в неделю ночь или вечер кино, когда вся семья, вооружившись попкорном, смотрит вместе фильм. И поверьте, это не будет просто просмотром фильма, когда речь идет о традиции!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5. Делить трапезу.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 летит быстро, готовка занимает много времени, а работа съедает все остальное. В силу разных графиков и просто желаний членов семьи, оказаться всем сразу за одним столом становится очень сложно. В результате дети перекусывают хлопьями, хот-догами, мороженым и т.д. Но даже не это самое страшное! Важно то, что отсутствие совместных трапез самым негативным образом сказывается на отношениях в семье, на доверительности и теплоте. Поэтому нужно выбрать хотя бы один прием пищи, будь то завтрак, обед или ужин, и всегда проводить его всем вместе,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 вариантов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0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6. Говорить им, что они самые любимые на свете.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Детям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 важно знать и помнить, что для своих родителей они избранные.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7. Праздновать!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Опять же, все дети разные и достижения у них разные. Кто-то в 5 лет читает лучше, чем кто-то в 10 лет. Кто-то успешен в спорте, а у кого-то просто аллергия на мяч. Кто-то лучший ученик в классе, а кто-то занимается с репетиторами. Но у каждого ребенка есть что-то, что удается ему хорошо, и чем бы это ни было, родители должны это поддерживать и праздновать все достижения!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92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840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чем дети будут помнить всегда.</vt:lpstr>
      <vt:lpstr>О чем дети будут помнить всегда.</vt:lpstr>
      <vt:lpstr>1. Читать им</vt:lpstr>
      <vt:lpstr>2. Слушать их.</vt:lpstr>
      <vt:lpstr>3. Обнимать их.</vt:lpstr>
      <vt:lpstr>4. Создавать семейные традиции</vt:lpstr>
      <vt:lpstr>5. Делить трапезу.</vt:lpstr>
      <vt:lpstr>6. Говорить им, что они самые любимые на свете.</vt:lpstr>
      <vt:lpstr>7. Праздновать!</vt:lpstr>
      <vt:lpstr>8. Играть вместе.</vt:lpstr>
      <vt:lpstr>9. Помнить о своих обещаниях.</vt:lpstr>
      <vt:lpstr>10. Любить их.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35</cp:revision>
  <dcterms:created xsi:type="dcterms:W3CDTF">2016-02-06T11:57:08Z</dcterms:created>
  <dcterms:modified xsi:type="dcterms:W3CDTF">2016-11-19T04:36:46Z</dcterms:modified>
</cp:coreProperties>
</file>